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76" r:id="rId7"/>
    <p:sldId id="260" r:id="rId8"/>
    <p:sldId id="262" r:id="rId9"/>
    <p:sldId id="273" r:id="rId10"/>
    <p:sldId id="264" r:id="rId11"/>
    <p:sldId id="265" r:id="rId12"/>
    <p:sldId id="271" r:id="rId13"/>
    <p:sldId id="277" r:id="rId14"/>
    <p:sldId id="266" r:id="rId15"/>
    <p:sldId id="267" r:id="rId16"/>
    <p:sldId id="275" r:id="rId17"/>
    <p:sldId id="268" r:id="rId18"/>
    <p:sldId id="27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1" autoAdjust="0"/>
    <p:restoredTop sz="94660"/>
  </p:normalViewPr>
  <p:slideViewPr>
    <p:cSldViewPr snapToGrid="0">
      <p:cViewPr varScale="1">
        <p:scale>
          <a:sx n="85" d="100"/>
          <a:sy n="85" d="100"/>
        </p:scale>
        <p:origin x="64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283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620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087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666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117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238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78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98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885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71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123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86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64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450049F-A5CB-4475-9325-89A22C2374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395" y="260407"/>
            <a:ext cx="2225605" cy="154818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73A3990-1D18-4427-97E5-54A7AA087A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052" y="3986074"/>
            <a:ext cx="2597948" cy="238184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7069B50-E82B-4104-BEA4-C409E9A45C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091"/>
            <a:ext cx="2883378" cy="2056210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F7E31A62-D3DE-490C-8CA3-E0E3CAAEB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261" y="342021"/>
            <a:ext cx="5020408" cy="5909310"/>
          </a:xfrm>
          <a:prstGeom prst="rect">
            <a:avLst/>
          </a:prstGeom>
          <a:noFill/>
          <a:scene3d>
            <a:camera prst="isometricRightUp"/>
            <a:lightRig rig="threePt" dir="t"/>
          </a:scene3d>
          <a:sp3d>
            <a:bevelT prst="angle"/>
          </a:sp3d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Портфолио ученика </a:t>
            </a:r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9 </a:t>
            </a:r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класса МБОУ «Полянская СОШ»</a:t>
            </a:r>
          </a:p>
          <a:p>
            <a:pPr algn="ctr">
              <a:lnSpc>
                <a:spcPct val="100000"/>
              </a:lnSpc>
            </a:pPr>
            <a:r>
              <a:rPr lang="ru-RU" sz="54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Мошкова Степана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645" y="415022"/>
            <a:ext cx="4322481" cy="576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1"/>
          <p:cNvSpPr txBox="1">
            <a:spLocks/>
          </p:cNvSpPr>
          <p:nvPr/>
        </p:nvSpPr>
        <p:spPr>
          <a:xfrm>
            <a:off x="494282" y="574130"/>
            <a:ext cx="6148322" cy="204910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Информация о дополнительном образовании.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02ECE5-C1D6-4DCB-BAEC-10BA931C4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449" y="2747443"/>
            <a:ext cx="3701788" cy="35364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652" y="574130"/>
            <a:ext cx="4232419" cy="56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69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23A692-FE18-4419-9B87-BF4C6A31C4BD}"/>
              </a:ext>
            </a:extLst>
          </p:cNvPr>
          <p:cNvSpPr/>
          <p:nvPr/>
        </p:nvSpPr>
        <p:spPr>
          <a:xfrm>
            <a:off x="813407" y="353953"/>
            <a:ext cx="4794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Я посещаю </a:t>
            </a:r>
            <a:r>
              <a:rPr lang="ru-RU" sz="2400" i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кружок «Шахматы»</a:t>
            </a:r>
            <a:endParaRPr lang="ru-RU" sz="2400" i="1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08" y="952863"/>
            <a:ext cx="4148001" cy="55306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982" y="1358537"/>
            <a:ext cx="5116583" cy="383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80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DAB240-EB1D-4339-BD18-8DB258FAD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21" y="4852238"/>
            <a:ext cx="4877431" cy="1600200"/>
          </a:xfrm>
        </p:spPr>
        <p:txBody>
          <a:bodyPr>
            <a:noAutofit/>
          </a:bodyPr>
          <a:lstStyle/>
          <a:p>
            <a:r>
              <a:rPr lang="ru-RU" sz="1800" b="0" i="1" dirty="0">
                <a:solidFill>
                  <a:srgbClr val="555555"/>
                </a:solidFill>
                <a:effectLst/>
                <a:latin typeface="Open Sans"/>
              </a:rPr>
              <a:t>Я </a:t>
            </a:r>
            <a:r>
              <a:rPr lang="ru-RU" sz="1800" b="0" i="1" dirty="0" smtClean="0">
                <a:solidFill>
                  <a:srgbClr val="555555"/>
                </a:solidFill>
                <a:effectLst/>
                <a:latin typeface="Open Sans"/>
              </a:rPr>
              <a:t>рад, что  </a:t>
            </a:r>
            <a:r>
              <a:rPr lang="ru-RU" sz="1800" b="0" i="1" dirty="0" smtClean="0">
                <a:solidFill>
                  <a:srgbClr val="555555"/>
                </a:solidFill>
                <a:effectLst/>
                <a:latin typeface="Open Sans"/>
              </a:rPr>
              <a:t>вступил </a:t>
            </a:r>
            <a:r>
              <a:rPr lang="ru-RU" sz="1800" b="0" i="1" dirty="0">
                <a:solidFill>
                  <a:srgbClr val="555555"/>
                </a:solidFill>
                <a:effectLst/>
                <a:latin typeface="Open Sans"/>
              </a:rPr>
              <a:t>в ряды </a:t>
            </a:r>
            <a:r>
              <a:rPr lang="ru-RU" sz="1800" b="0" i="1" dirty="0" err="1">
                <a:solidFill>
                  <a:srgbClr val="555555"/>
                </a:solidFill>
                <a:effectLst/>
                <a:latin typeface="Open Sans"/>
              </a:rPr>
              <a:t>Юнармии</a:t>
            </a:r>
            <a:r>
              <a:rPr lang="ru-RU" sz="1800" b="0" i="1" dirty="0">
                <a:solidFill>
                  <a:srgbClr val="555555"/>
                </a:solidFill>
                <a:effectLst/>
                <a:latin typeface="Open Sans"/>
              </a:rPr>
              <a:t>. </a:t>
            </a:r>
            <a:r>
              <a:rPr lang="ru-RU" sz="1800" b="0" i="1" dirty="0" smtClean="0">
                <a:solidFill>
                  <a:srgbClr val="555555"/>
                </a:solidFill>
                <a:effectLst/>
                <a:latin typeface="Open Sans"/>
              </a:rPr>
              <a:t> </a:t>
            </a:r>
            <a:r>
              <a:rPr lang="ru-RU" sz="1800" b="0" i="1" dirty="0">
                <a:solidFill>
                  <a:srgbClr val="555555"/>
                </a:solidFill>
                <a:effectLst/>
                <a:latin typeface="Open Sans"/>
              </a:rPr>
              <a:t>Ч</a:t>
            </a:r>
            <a:r>
              <a:rPr lang="ru-RU" sz="1800" b="0" i="1" dirty="0" smtClean="0">
                <a:solidFill>
                  <a:srgbClr val="555555"/>
                </a:solidFill>
                <a:effectLst/>
                <a:latin typeface="Open Sans"/>
              </a:rPr>
              <a:t>то </a:t>
            </a:r>
            <a:r>
              <a:rPr lang="ru-RU" sz="1800" b="0" i="1" dirty="0">
                <a:solidFill>
                  <a:srgbClr val="555555"/>
                </a:solidFill>
                <a:effectLst/>
                <a:latin typeface="Open Sans"/>
              </a:rPr>
              <a:t>могу быть полезной для своей Родины. Я искренне </a:t>
            </a:r>
            <a:r>
              <a:rPr lang="ru-RU" sz="1800" b="0" i="1" dirty="0" smtClean="0">
                <a:solidFill>
                  <a:srgbClr val="555555"/>
                </a:solidFill>
                <a:effectLst/>
                <a:latin typeface="Open Sans"/>
              </a:rPr>
              <a:t>благодарен </a:t>
            </a:r>
            <a:r>
              <a:rPr lang="ru-RU" sz="1800" b="0" i="1" dirty="0">
                <a:solidFill>
                  <a:srgbClr val="555555"/>
                </a:solidFill>
                <a:effectLst/>
                <a:latin typeface="Open Sans"/>
              </a:rPr>
              <a:t>этому движению, а также своей школе за то, что дали мне такую возможность!</a:t>
            </a:r>
            <a:endParaRPr lang="ru-RU" sz="1800" i="1" dirty="0">
              <a:latin typeface="Open San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4EB86E8-C0DA-4E0F-A130-28663DE3EB92}"/>
              </a:ext>
            </a:extLst>
          </p:cNvPr>
          <p:cNvSpPr/>
          <p:nvPr/>
        </p:nvSpPr>
        <p:spPr>
          <a:xfrm>
            <a:off x="2113405" y="353953"/>
            <a:ext cx="21948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Я –Юнармеец!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571" y="913344"/>
            <a:ext cx="3117309" cy="4156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275" y="434858"/>
            <a:ext cx="4252504" cy="567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46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Я посещаю краеведческий кружок «Поиск»</a:t>
            </a:r>
            <a:br>
              <a:rPr lang="ru-RU" sz="2400" dirty="0" smtClean="0"/>
            </a:br>
            <a:r>
              <a:rPr lang="ru-RU" sz="2400" dirty="0" smtClean="0"/>
              <a:t>Являюсь экскурсоводом по школьным музеям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25" y="1585757"/>
            <a:ext cx="3730944" cy="49745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405" y="619105"/>
            <a:ext cx="4149328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79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F5A5E8-F029-420D-BBA0-2259B560A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63" y="203693"/>
            <a:ext cx="5566298" cy="6309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1C4F20-0692-4998-8C08-59A348B11868}"/>
              </a:ext>
            </a:extLst>
          </p:cNvPr>
          <p:cNvSpPr/>
          <p:nvPr/>
        </p:nvSpPr>
        <p:spPr>
          <a:xfrm>
            <a:off x="6512404" y="203693"/>
            <a:ext cx="49916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2222"/>
                </a:solidFill>
                <a:latin typeface="Open Sans"/>
              </a:rPr>
              <a:t>Недавно я начал увлекаться игрой на гитаре. У меня замечательно это получается. Самостоятельно изучаю аккорды. Выучил несколько песен.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84" y="1497875"/>
            <a:ext cx="3615145" cy="482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90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ECBCDE-CA10-45E6-9242-9ACCD4CFEE13}"/>
              </a:ext>
            </a:extLst>
          </p:cNvPr>
          <p:cNvSpPr/>
          <p:nvPr/>
        </p:nvSpPr>
        <p:spPr>
          <a:xfrm>
            <a:off x="713173" y="504489"/>
            <a:ext cx="52970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333333"/>
                </a:solidFill>
                <a:latin typeface="Open Sans"/>
              </a:rPr>
              <a:t>С начальных классов я увлекаюсь робототехникой.</a:t>
            </a:r>
            <a:endParaRPr lang="ru-RU" b="1" i="1" dirty="0">
              <a:latin typeface="Open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4" y="1364786"/>
            <a:ext cx="2772047" cy="36960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39" y="2358569"/>
            <a:ext cx="3021875" cy="40291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504489"/>
            <a:ext cx="4100539" cy="546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27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D03314A-7854-46B2-90D5-87DB95C28A6E}"/>
              </a:ext>
            </a:extLst>
          </p:cNvPr>
          <p:cNvSpPr/>
          <p:nvPr/>
        </p:nvSpPr>
        <p:spPr>
          <a:xfrm>
            <a:off x="781605" y="422986"/>
            <a:ext cx="52970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latin typeface="Open Sans"/>
              </a:rPr>
              <a:t>Я увлекаюсь работой на компьютере, для себя я собрал игровой компьютер.</a:t>
            </a:r>
            <a:endParaRPr lang="ru-RU" b="0" i="0" dirty="0">
              <a:effectLst/>
              <a:latin typeface="Open San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6" y="1069317"/>
            <a:ext cx="4017371" cy="53564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354" y="1968138"/>
            <a:ext cx="5340966" cy="33102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22720" y="896983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Игра на гитаре –семейное увлечение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24679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07182CE-2D43-4BE3-B8EF-E04E50022B5C}"/>
              </a:ext>
            </a:extLst>
          </p:cNvPr>
          <p:cNvSpPr/>
          <p:nvPr/>
        </p:nvSpPr>
        <p:spPr>
          <a:xfrm>
            <a:off x="1030058" y="533336"/>
            <a:ext cx="4627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Я творческая личность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347651"/>
            <a:ext cx="2560320" cy="34137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596" y="2847959"/>
            <a:ext cx="2583180" cy="34442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27694" y="533336"/>
            <a:ext cx="3767908" cy="28259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76" y="3301573"/>
            <a:ext cx="3812988" cy="285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90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8" y="260195"/>
            <a:ext cx="5065794" cy="87832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Трудолюбивый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46" y="1138519"/>
            <a:ext cx="4770749" cy="21501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424518"/>
            <a:ext cx="3980329" cy="29852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82752" y="468524"/>
            <a:ext cx="3612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Я очень общительный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059" y="1476667"/>
            <a:ext cx="4831975" cy="362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72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>
          <a:xfrm>
            <a:off x="757647" y="365125"/>
            <a:ext cx="6148322" cy="2049100"/>
          </a:xfrm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Мои учебные достижения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45" y="2508069"/>
            <a:ext cx="4160720" cy="36893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77" y="249251"/>
            <a:ext cx="4958861" cy="585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646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1"/>
          <p:cNvSpPr txBox="1">
            <a:spLocks/>
          </p:cNvSpPr>
          <p:nvPr/>
        </p:nvSpPr>
        <p:spPr>
          <a:xfrm>
            <a:off x="363654" y="521879"/>
            <a:ext cx="6148322" cy="204910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Мои внеурочные достижения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51" y="1894113"/>
            <a:ext cx="5306928" cy="4767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673" y="243838"/>
            <a:ext cx="4304705" cy="616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64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49966" y="3244334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4996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130" y="1097280"/>
            <a:ext cx="5532846" cy="431074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/>
          <a:srcRect l="35119" t="20240" r="34534" b="7756"/>
          <a:stretch/>
        </p:blipFill>
        <p:spPr>
          <a:xfrm>
            <a:off x="791932" y="297111"/>
            <a:ext cx="4642218" cy="619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86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"/>
          <p:cNvGrpSpPr>
            <a:grpSpLocks/>
          </p:cNvGrpSpPr>
          <p:nvPr/>
        </p:nvGrpSpPr>
        <p:grpSpPr>
          <a:xfrm>
            <a:off x="6503868" y="300703"/>
            <a:ext cx="5129961" cy="5925670"/>
            <a:chOff x="0" y="0"/>
            <a:chExt cx="14210600" cy="20104100"/>
          </a:xfrm>
        </p:grpSpPr>
        <p:pic>
          <p:nvPicPr>
            <p:cNvPr id="6" name="Image 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4" y="0"/>
              <a:ext cx="14207006" cy="20104100"/>
            </a:xfrm>
            <a:prstGeom prst="rect">
              <a:avLst/>
            </a:prstGeom>
          </p:spPr>
        </p:pic>
        <p:pic>
          <p:nvPicPr>
            <p:cNvPr id="7" name="Image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0"/>
              <a:ext cx="14209312" cy="17182136"/>
            </a:xfrm>
            <a:prstGeom prst="rect">
              <a:avLst/>
            </a:prstGeom>
          </p:spPr>
        </p:pic>
        <p:pic>
          <p:nvPicPr>
            <p:cNvPr id="8" name="Image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3312" y="11229833"/>
              <a:ext cx="3296156" cy="2396461"/>
            </a:xfrm>
            <a:prstGeom prst="rect">
              <a:avLst/>
            </a:prstGeom>
          </p:spPr>
        </p:pic>
        <p:pic>
          <p:nvPicPr>
            <p:cNvPr id="9" name="Image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9434" y="11706590"/>
              <a:ext cx="3355642" cy="1249145"/>
            </a:xfrm>
            <a:prstGeom prst="rect">
              <a:avLst/>
            </a:prstGeom>
          </p:spPr>
        </p:pic>
        <p:sp>
          <p:nvSpPr>
            <p:cNvPr id="10" name="Graphic 6"/>
            <p:cNvSpPr/>
            <p:nvPr/>
          </p:nvSpPr>
          <p:spPr>
            <a:xfrm>
              <a:off x="9219348" y="12315193"/>
              <a:ext cx="2322830" cy="302260"/>
            </a:xfrm>
            <a:custGeom>
              <a:avLst/>
              <a:gdLst/>
              <a:ahLst/>
              <a:cxnLst/>
              <a:rect l="l" t="t" r="r" b="b"/>
              <a:pathLst>
                <a:path w="2322830" h="302260">
                  <a:moveTo>
                    <a:pt x="142315" y="11041"/>
                  </a:moveTo>
                  <a:lnTo>
                    <a:pt x="87209" y="19936"/>
                  </a:lnTo>
                  <a:lnTo>
                    <a:pt x="43757" y="46620"/>
                  </a:lnTo>
                  <a:lnTo>
                    <a:pt x="10939" y="93956"/>
                  </a:lnTo>
                  <a:lnTo>
                    <a:pt x="0" y="153357"/>
                  </a:lnTo>
                  <a:lnTo>
                    <a:pt x="2734" y="183108"/>
                  </a:lnTo>
                  <a:lnTo>
                    <a:pt x="24613" y="234636"/>
                  </a:lnTo>
                  <a:lnTo>
                    <a:pt x="64665" y="272873"/>
                  </a:lnTo>
                  <a:lnTo>
                    <a:pt x="112922" y="291685"/>
                  </a:lnTo>
                  <a:lnTo>
                    <a:pt x="140270" y="294036"/>
                  </a:lnTo>
                  <a:lnTo>
                    <a:pt x="160130" y="292758"/>
                  </a:lnTo>
                  <a:lnTo>
                    <a:pt x="179223" y="288924"/>
                  </a:lnTo>
                  <a:lnTo>
                    <a:pt x="197549" y="282535"/>
                  </a:lnTo>
                  <a:lnTo>
                    <a:pt x="215109" y="273589"/>
                  </a:lnTo>
                  <a:lnTo>
                    <a:pt x="215109" y="255595"/>
                  </a:lnTo>
                  <a:lnTo>
                    <a:pt x="141497" y="255595"/>
                  </a:lnTo>
                  <a:lnTo>
                    <a:pt x="120768" y="253780"/>
                  </a:lnTo>
                  <a:lnTo>
                    <a:pt x="84985" y="239262"/>
                  </a:lnTo>
                  <a:lnTo>
                    <a:pt x="57585" y="210942"/>
                  </a:lnTo>
                  <a:lnTo>
                    <a:pt x="43476" y="174341"/>
                  </a:lnTo>
                  <a:lnTo>
                    <a:pt x="41713" y="153357"/>
                  </a:lnTo>
                  <a:lnTo>
                    <a:pt x="43425" y="131682"/>
                  </a:lnTo>
                  <a:lnTo>
                    <a:pt x="57125" y="94468"/>
                  </a:lnTo>
                  <a:lnTo>
                    <a:pt x="84039" y="66045"/>
                  </a:lnTo>
                  <a:lnTo>
                    <a:pt x="120027" y="51323"/>
                  </a:lnTo>
                  <a:lnTo>
                    <a:pt x="141088" y="49483"/>
                  </a:lnTo>
                  <a:lnTo>
                    <a:pt x="215109" y="49483"/>
                  </a:lnTo>
                  <a:lnTo>
                    <a:pt x="215109" y="30671"/>
                  </a:lnTo>
                  <a:lnTo>
                    <a:pt x="199057" y="22083"/>
                  </a:lnTo>
                  <a:lnTo>
                    <a:pt x="181574" y="15949"/>
                  </a:lnTo>
                  <a:lnTo>
                    <a:pt x="162660" y="12268"/>
                  </a:lnTo>
                  <a:lnTo>
                    <a:pt x="142315" y="11041"/>
                  </a:lnTo>
                  <a:close/>
                </a:path>
                <a:path w="2322830" h="302260">
                  <a:moveTo>
                    <a:pt x="215109" y="224105"/>
                  </a:moveTo>
                  <a:lnTo>
                    <a:pt x="198086" y="237882"/>
                  </a:lnTo>
                  <a:lnTo>
                    <a:pt x="180143" y="247722"/>
                  </a:lnTo>
                  <a:lnTo>
                    <a:pt x="161280" y="253627"/>
                  </a:lnTo>
                  <a:lnTo>
                    <a:pt x="141497" y="255595"/>
                  </a:lnTo>
                  <a:lnTo>
                    <a:pt x="215109" y="255595"/>
                  </a:lnTo>
                  <a:lnTo>
                    <a:pt x="215109" y="224105"/>
                  </a:lnTo>
                  <a:close/>
                </a:path>
                <a:path w="2322830" h="302260">
                  <a:moveTo>
                    <a:pt x="215109" y="49483"/>
                  </a:moveTo>
                  <a:lnTo>
                    <a:pt x="141088" y="49483"/>
                  </a:lnTo>
                  <a:lnTo>
                    <a:pt x="160897" y="51374"/>
                  </a:lnTo>
                  <a:lnTo>
                    <a:pt x="179836" y="57048"/>
                  </a:lnTo>
                  <a:lnTo>
                    <a:pt x="197907" y="66505"/>
                  </a:lnTo>
                  <a:lnTo>
                    <a:pt x="215109" y="79745"/>
                  </a:lnTo>
                  <a:lnTo>
                    <a:pt x="215109" y="49483"/>
                  </a:lnTo>
                  <a:close/>
                </a:path>
                <a:path w="2322830" h="302260">
                  <a:moveTo>
                    <a:pt x="334162" y="112052"/>
                  </a:moveTo>
                  <a:lnTo>
                    <a:pt x="285624" y="126315"/>
                  </a:lnTo>
                  <a:lnTo>
                    <a:pt x="256052" y="166648"/>
                  </a:lnTo>
                  <a:lnTo>
                    <a:pt x="250326" y="203658"/>
                  </a:lnTo>
                  <a:lnTo>
                    <a:pt x="251911" y="224259"/>
                  </a:lnTo>
                  <a:lnTo>
                    <a:pt x="275681" y="270726"/>
                  </a:lnTo>
                  <a:lnTo>
                    <a:pt x="319235" y="292579"/>
                  </a:lnTo>
                  <a:lnTo>
                    <a:pt x="336206" y="294036"/>
                  </a:lnTo>
                  <a:lnTo>
                    <a:pt x="352539" y="292733"/>
                  </a:lnTo>
                  <a:lnTo>
                    <a:pt x="393869" y="273180"/>
                  </a:lnTo>
                  <a:lnTo>
                    <a:pt x="407454" y="258049"/>
                  </a:lnTo>
                  <a:lnTo>
                    <a:pt x="337842" y="258049"/>
                  </a:lnTo>
                  <a:lnTo>
                    <a:pt x="329254" y="257307"/>
                  </a:lnTo>
                  <a:lnTo>
                    <a:pt x="295311" y="231773"/>
                  </a:lnTo>
                  <a:lnTo>
                    <a:pt x="291222" y="212246"/>
                  </a:lnTo>
                  <a:lnTo>
                    <a:pt x="414725" y="212246"/>
                  </a:lnTo>
                  <a:lnTo>
                    <a:pt x="414725" y="206112"/>
                  </a:lnTo>
                  <a:lnTo>
                    <a:pt x="413728" y="187325"/>
                  </a:lnTo>
                  <a:lnTo>
                    <a:pt x="412332" y="179530"/>
                  </a:lnTo>
                  <a:lnTo>
                    <a:pt x="294084" y="179530"/>
                  </a:lnTo>
                  <a:lnTo>
                    <a:pt x="296538" y="172731"/>
                  </a:lnTo>
                  <a:lnTo>
                    <a:pt x="327056" y="148577"/>
                  </a:lnTo>
                  <a:lnTo>
                    <a:pt x="334162" y="148040"/>
                  </a:lnTo>
                  <a:lnTo>
                    <a:pt x="401287" y="148040"/>
                  </a:lnTo>
                  <a:lnTo>
                    <a:pt x="398776" y="143542"/>
                  </a:lnTo>
                  <a:lnTo>
                    <a:pt x="386456" y="129765"/>
                  </a:lnTo>
                  <a:lnTo>
                    <a:pt x="371581" y="119925"/>
                  </a:lnTo>
                  <a:lnTo>
                    <a:pt x="354149" y="114021"/>
                  </a:lnTo>
                  <a:lnTo>
                    <a:pt x="334162" y="112052"/>
                  </a:lnTo>
                  <a:close/>
                </a:path>
                <a:path w="2322830" h="302260">
                  <a:moveTo>
                    <a:pt x="382827" y="224923"/>
                  </a:moveTo>
                  <a:lnTo>
                    <a:pt x="352667" y="255697"/>
                  </a:lnTo>
                  <a:lnTo>
                    <a:pt x="337842" y="258049"/>
                  </a:lnTo>
                  <a:lnTo>
                    <a:pt x="407454" y="258049"/>
                  </a:lnTo>
                  <a:lnTo>
                    <a:pt x="411428" y="252323"/>
                  </a:lnTo>
                  <a:lnTo>
                    <a:pt x="416361" y="243735"/>
                  </a:lnTo>
                  <a:lnTo>
                    <a:pt x="382827" y="224923"/>
                  </a:lnTo>
                  <a:close/>
                </a:path>
                <a:path w="2322830" h="302260">
                  <a:moveTo>
                    <a:pt x="401287" y="148040"/>
                  </a:moveTo>
                  <a:lnTo>
                    <a:pt x="334162" y="148040"/>
                  </a:lnTo>
                  <a:lnTo>
                    <a:pt x="341267" y="148577"/>
                  </a:lnTo>
                  <a:lnTo>
                    <a:pt x="347862" y="150187"/>
                  </a:lnTo>
                  <a:lnTo>
                    <a:pt x="373830" y="179530"/>
                  </a:lnTo>
                  <a:lnTo>
                    <a:pt x="412332" y="179530"/>
                  </a:lnTo>
                  <a:lnTo>
                    <a:pt x="410738" y="170635"/>
                  </a:lnTo>
                  <a:lnTo>
                    <a:pt x="405754" y="156040"/>
                  </a:lnTo>
                  <a:lnTo>
                    <a:pt x="401287" y="148040"/>
                  </a:lnTo>
                  <a:close/>
                </a:path>
                <a:path w="2322830" h="302260">
                  <a:moveTo>
                    <a:pt x="535267" y="202431"/>
                  </a:moveTo>
                  <a:lnTo>
                    <a:pt x="496650" y="202431"/>
                  </a:lnTo>
                  <a:lnTo>
                    <a:pt x="551450" y="301806"/>
                  </a:lnTo>
                  <a:lnTo>
                    <a:pt x="589787" y="232284"/>
                  </a:lnTo>
                  <a:lnTo>
                    <a:pt x="551450" y="232284"/>
                  </a:lnTo>
                  <a:lnTo>
                    <a:pt x="535267" y="202431"/>
                  </a:lnTo>
                  <a:close/>
                </a:path>
                <a:path w="2322830" h="302260">
                  <a:moveTo>
                    <a:pt x="480292" y="101011"/>
                  </a:moveTo>
                  <a:lnTo>
                    <a:pt x="438579" y="288720"/>
                  </a:lnTo>
                  <a:lnTo>
                    <a:pt x="479474" y="288720"/>
                  </a:lnTo>
                  <a:lnTo>
                    <a:pt x="496650" y="202431"/>
                  </a:lnTo>
                  <a:lnTo>
                    <a:pt x="535267" y="202431"/>
                  </a:lnTo>
                  <a:lnTo>
                    <a:pt x="480292" y="101011"/>
                  </a:lnTo>
                  <a:close/>
                </a:path>
                <a:path w="2322830" h="302260">
                  <a:moveTo>
                    <a:pt x="645145" y="202431"/>
                  </a:moveTo>
                  <a:lnTo>
                    <a:pt x="606249" y="202431"/>
                  </a:lnTo>
                  <a:lnTo>
                    <a:pt x="623425" y="288720"/>
                  </a:lnTo>
                  <a:lnTo>
                    <a:pt x="664320" y="288720"/>
                  </a:lnTo>
                  <a:lnTo>
                    <a:pt x="645145" y="202431"/>
                  </a:lnTo>
                  <a:close/>
                </a:path>
                <a:path w="2322830" h="302260">
                  <a:moveTo>
                    <a:pt x="622607" y="101011"/>
                  </a:moveTo>
                  <a:lnTo>
                    <a:pt x="551450" y="232284"/>
                  </a:lnTo>
                  <a:lnTo>
                    <a:pt x="589787" y="232284"/>
                  </a:lnTo>
                  <a:lnTo>
                    <a:pt x="606249" y="202431"/>
                  </a:lnTo>
                  <a:lnTo>
                    <a:pt x="645145" y="202431"/>
                  </a:lnTo>
                  <a:lnTo>
                    <a:pt x="622607" y="101011"/>
                  </a:lnTo>
                  <a:close/>
                </a:path>
                <a:path w="2322830" h="302260">
                  <a:moveTo>
                    <a:pt x="770271" y="112052"/>
                  </a:moveTo>
                  <a:lnTo>
                    <a:pt x="721733" y="126315"/>
                  </a:lnTo>
                  <a:lnTo>
                    <a:pt x="692161" y="166648"/>
                  </a:lnTo>
                  <a:lnTo>
                    <a:pt x="686436" y="203658"/>
                  </a:lnTo>
                  <a:lnTo>
                    <a:pt x="688020" y="224259"/>
                  </a:lnTo>
                  <a:lnTo>
                    <a:pt x="711791" y="270726"/>
                  </a:lnTo>
                  <a:lnTo>
                    <a:pt x="755344" y="292579"/>
                  </a:lnTo>
                  <a:lnTo>
                    <a:pt x="772316" y="294036"/>
                  </a:lnTo>
                  <a:lnTo>
                    <a:pt x="788648" y="292733"/>
                  </a:lnTo>
                  <a:lnTo>
                    <a:pt x="829978" y="273180"/>
                  </a:lnTo>
                  <a:lnTo>
                    <a:pt x="843564" y="258049"/>
                  </a:lnTo>
                  <a:lnTo>
                    <a:pt x="773952" y="258049"/>
                  </a:lnTo>
                  <a:lnTo>
                    <a:pt x="765364" y="257307"/>
                  </a:lnTo>
                  <a:lnTo>
                    <a:pt x="731421" y="231773"/>
                  </a:lnTo>
                  <a:lnTo>
                    <a:pt x="727331" y="212246"/>
                  </a:lnTo>
                  <a:lnTo>
                    <a:pt x="850835" y="212246"/>
                  </a:lnTo>
                  <a:lnTo>
                    <a:pt x="850835" y="206112"/>
                  </a:lnTo>
                  <a:lnTo>
                    <a:pt x="849838" y="187325"/>
                  </a:lnTo>
                  <a:lnTo>
                    <a:pt x="848441" y="179530"/>
                  </a:lnTo>
                  <a:lnTo>
                    <a:pt x="730194" y="179530"/>
                  </a:lnTo>
                  <a:lnTo>
                    <a:pt x="732647" y="172731"/>
                  </a:lnTo>
                  <a:lnTo>
                    <a:pt x="763166" y="148577"/>
                  </a:lnTo>
                  <a:lnTo>
                    <a:pt x="770271" y="148040"/>
                  </a:lnTo>
                  <a:lnTo>
                    <a:pt x="837397" y="148040"/>
                  </a:lnTo>
                  <a:lnTo>
                    <a:pt x="834885" y="143542"/>
                  </a:lnTo>
                  <a:lnTo>
                    <a:pt x="822566" y="129765"/>
                  </a:lnTo>
                  <a:lnTo>
                    <a:pt x="807690" y="119925"/>
                  </a:lnTo>
                  <a:lnTo>
                    <a:pt x="790259" y="114021"/>
                  </a:lnTo>
                  <a:lnTo>
                    <a:pt x="770271" y="112052"/>
                  </a:lnTo>
                  <a:close/>
                </a:path>
                <a:path w="2322830" h="302260">
                  <a:moveTo>
                    <a:pt x="818936" y="224923"/>
                  </a:moveTo>
                  <a:lnTo>
                    <a:pt x="788776" y="255697"/>
                  </a:lnTo>
                  <a:lnTo>
                    <a:pt x="773952" y="258049"/>
                  </a:lnTo>
                  <a:lnTo>
                    <a:pt x="843564" y="258049"/>
                  </a:lnTo>
                  <a:lnTo>
                    <a:pt x="847537" y="252323"/>
                  </a:lnTo>
                  <a:lnTo>
                    <a:pt x="852470" y="243735"/>
                  </a:lnTo>
                  <a:lnTo>
                    <a:pt x="818936" y="224923"/>
                  </a:lnTo>
                  <a:close/>
                </a:path>
                <a:path w="2322830" h="302260">
                  <a:moveTo>
                    <a:pt x="837397" y="148040"/>
                  </a:moveTo>
                  <a:lnTo>
                    <a:pt x="770271" y="148040"/>
                  </a:lnTo>
                  <a:lnTo>
                    <a:pt x="777377" y="148577"/>
                  </a:lnTo>
                  <a:lnTo>
                    <a:pt x="783971" y="150187"/>
                  </a:lnTo>
                  <a:lnTo>
                    <a:pt x="809939" y="179530"/>
                  </a:lnTo>
                  <a:lnTo>
                    <a:pt x="848441" y="179530"/>
                  </a:lnTo>
                  <a:lnTo>
                    <a:pt x="846847" y="170635"/>
                  </a:lnTo>
                  <a:lnTo>
                    <a:pt x="841863" y="156040"/>
                  </a:lnTo>
                  <a:lnTo>
                    <a:pt x="837397" y="148040"/>
                  </a:lnTo>
                  <a:close/>
                </a:path>
                <a:path w="2322830" h="302260">
                  <a:moveTo>
                    <a:pt x="934395" y="116551"/>
                  </a:moveTo>
                  <a:lnTo>
                    <a:pt x="894318" y="116551"/>
                  </a:lnTo>
                  <a:lnTo>
                    <a:pt x="894318" y="288720"/>
                  </a:lnTo>
                  <a:lnTo>
                    <a:pt x="934395" y="288720"/>
                  </a:lnTo>
                  <a:lnTo>
                    <a:pt x="934395" y="217153"/>
                  </a:lnTo>
                  <a:lnTo>
                    <a:pt x="1045630" y="217153"/>
                  </a:lnTo>
                  <a:lnTo>
                    <a:pt x="1045630" y="180348"/>
                  </a:lnTo>
                  <a:lnTo>
                    <a:pt x="934395" y="180348"/>
                  </a:lnTo>
                  <a:lnTo>
                    <a:pt x="934395" y="116551"/>
                  </a:lnTo>
                  <a:close/>
                </a:path>
                <a:path w="2322830" h="302260">
                  <a:moveTo>
                    <a:pt x="1045630" y="217153"/>
                  </a:moveTo>
                  <a:lnTo>
                    <a:pt x="1005553" y="217153"/>
                  </a:lnTo>
                  <a:lnTo>
                    <a:pt x="1005553" y="288720"/>
                  </a:lnTo>
                  <a:lnTo>
                    <a:pt x="1045630" y="288720"/>
                  </a:lnTo>
                  <a:lnTo>
                    <a:pt x="1045630" y="217153"/>
                  </a:lnTo>
                  <a:close/>
                </a:path>
                <a:path w="2322830" h="302260">
                  <a:moveTo>
                    <a:pt x="1045630" y="116551"/>
                  </a:moveTo>
                  <a:lnTo>
                    <a:pt x="1005553" y="116551"/>
                  </a:lnTo>
                  <a:lnTo>
                    <a:pt x="1005553" y="180348"/>
                  </a:lnTo>
                  <a:lnTo>
                    <a:pt x="1045630" y="180348"/>
                  </a:lnTo>
                  <a:lnTo>
                    <a:pt x="1045630" y="116551"/>
                  </a:lnTo>
                  <a:close/>
                </a:path>
                <a:path w="2322830" h="302260">
                  <a:moveTo>
                    <a:pt x="1179415" y="112052"/>
                  </a:moveTo>
                  <a:lnTo>
                    <a:pt x="1127657" y="126545"/>
                  </a:lnTo>
                  <a:lnTo>
                    <a:pt x="1093944" y="166750"/>
                  </a:lnTo>
                  <a:lnTo>
                    <a:pt x="1087401" y="202840"/>
                  </a:lnTo>
                  <a:lnTo>
                    <a:pt x="1089037" y="221652"/>
                  </a:lnTo>
                  <a:lnTo>
                    <a:pt x="1113574" y="268272"/>
                  </a:lnTo>
                  <a:lnTo>
                    <a:pt x="1160578" y="292426"/>
                  </a:lnTo>
                  <a:lnTo>
                    <a:pt x="1179415" y="294036"/>
                  </a:lnTo>
                  <a:lnTo>
                    <a:pt x="1198227" y="292426"/>
                  </a:lnTo>
                  <a:lnTo>
                    <a:pt x="1215403" y="287595"/>
                  </a:lnTo>
                  <a:lnTo>
                    <a:pt x="1230943" y="279544"/>
                  </a:lnTo>
                  <a:lnTo>
                    <a:pt x="1244848" y="268272"/>
                  </a:lnTo>
                  <a:lnTo>
                    <a:pt x="1253399" y="258049"/>
                  </a:lnTo>
                  <a:lnTo>
                    <a:pt x="1179415" y="258049"/>
                  </a:lnTo>
                  <a:lnTo>
                    <a:pt x="1168348" y="257128"/>
                  </a:lnTo>
                  <a:lnTo>
                    <a:pt x="1136117" y="235147"/>
                  </a:lnTo>
                  <a:lnTo>
                    <a:pt x="1128296" y="203249"/>
                  </a:lnTo>
                  <a:lnTo>
                    <a:pt x="1129216" y="190392"/>
                  </a:lnTo>
                  <a:lnTo>
                    <a:pt x="1150967" y="155862"/>
                  </a:lnTo>
                  <a:lnTo>
                    <a:pt x="1179415" y="148040"/>
                  </a:lnTo>
                  <a:lnTo>
                    <a:pt x="1253608" y="148040"/>
                  </a:lnTo>
                  <a:lnTo>
                    <a:pt x="1244848" y="137816"/>
                  </a:lnTo>
                  <a:lnTo>
                    <a:pt x="1230943" y="126545"/>
                  </a:lnTo>
                  <a:lnTo>
                    <a:pt x="1215403" y="118493"/>
                  </a:lnTo>
                  <a:lnTo>
                    <a:pt x="1198227" y="113663"/>
                  </a:lnTo>
                  <a:lnTo>
                    <a:pt x="1179415" y="112052"/>
                  </a:lnTo>
                  <a:close/>
                </a:path>
                <a:path w="2322830" h="302260">
                  <a:moveTo>
                    <a:pt x="1253608" y="148040"/>
                  </a:moveTo>
                  <a:lnTo>
                    <a:pt x="1179415" y="148040"/>
                  </a:lnTo>
                  <a:lnTo>
                    <a:pt x="1189639" y="148909"/>
                  </a:lnTo>
                  <a:lnTo>
                    <a:pt x="1199045" y="151516"/>
                  </a:lnTo>
                  <a:lnTo>
                    <a:pt x="1226751" y="179223"/>
                  </a:lnTo>
                  <a:lnTo>
                    <a:pt x="1230534" y="203249"/>
                  </a:lnTo>
                  <a:lnTo>
                    <a:pt x="1229665" y="215108"/>
                  </a:lnTo>
                  <a:lnTo>
                    <a:pt x="1209090" y="249767"/>
                  </a:lnTo>
                  <a:lnTo>
                    <a:pt x="1179415" y="258049"/>
                  </a:lnTo>
                  <a:lnTo>
                    <a:pt x="1253399" y="258049"/>
                  </a:lnTo>
                  <a:lnTo>
                    <a:pt x="1256477" y="254368"/>
                  </a:lnTo>
                  <a:lnTo>
                    <a:pt x="1264784" y="238828"/>
                  </a:lnTo>
                  <a:lnTo>
                    <a:pt x="1269768" y="221652"/>
                  </a:lnTo>
                  <a:lnTo>
                    <a:pt x="1271429" y="202840"/>
                  </a:lnTo>
                  <a:lnTo>
                    <a:pt x="1269768" y="183900"/>
                  </a:lnTo>
                  <a:lnTo>
                    <a:pt x="1264784" y="166750"/>
                  </a:lnTo>
                  <a:lnTo>
                    <a:pt x="1256477" y="151389"/>
                  </a:lnTo>
                  <a:lnTo>
                    <a:pt x="1253608" y="148040"/>
                  </a:lnTo>
                  <a:close/>
                </a:path>
                <a:path w="2322830" h="302260">
                  <a:moveTo>
                    <a:pt x="1380732" y="116551"/>
                  </a:moveTo>
                  <a:lnTo>
                    <a:pt x="1313254" y="116551"/>
                  </a:lnTo>
                  <a:lnTo>
                    <a:pt x="1313254" y="288720"/>
                  </a:lnTo>
                  <a:lnTo>
                    <a:pt x="1393818" y="288720"/>
                  </a:lnTo>
                  <a:lnTo>
                    <a:pt x="1405345" y="288004"/>
                  </a:lnTo>
                  <a:lnTo>
                    <a:pt x="1441717" y="269448"/>
                  </a:lnTo>
                  <a:lnTo>
                    <a:pt x="1449041" y="256004"/>
                  </a:lnTo>
                  <a:lnTo>
                    <a:pt x="1353332" y="256004"/>
                  </a:lnTo>
                  <a:lnTo>
                    <a:pt x="1353332" y="216335"/>
                  </a:lnTo>
                  <a:lnTo>
                    <a:pt x="1447310" y="216335"/>
                  </a:lnTo>
                  <a:lnTo>
                    <a:pt x="1444707" y="211556"/>
                  </a:lnTo>
                  <a:lnTo>
                    <a:pt x="1415493" y="193434"/>
                  </a:lnTo>
                  <a:lnTo>
                    <a:pt x="1424438" y="187504"/>
                  </a:lnTo>
                  <a:lnTo>
                    <a:pt x="1427720" y="183619"/>
                  </a:lnTo>
                  <a:lnTo>
                    <a:pt x="1353332" y="183619"/>
                  </a:lnTo>
                  <a:lnTo>
                    <a:pt x="1353332" y="149267"/>
                  </a:lnTo>
                  <a:lnTo>
                    <a:pt x="1434638" y="149267"/>
                  </a:lnTo>
                  <a:lnTo>
                    <a:pt x="1431953" y="141395"/>
                  </a:lnTo>
                  <a:lnTo>
                    <a:pt x="1392847" y="117190"/>
                  </a:lnTo>
                  <a:lnTo>
                    <a:pt x="1380732" y="116551"/>
                  </a:lnTo>
                  <a:close/>
                </a:path>
                <a:path w="2322830" h="302260">
                  <a:moveTo>
                    <a:pt x="1447310" y="216335"/>
                  </a:moveTo>
                  <a:lnTo>
                    <a:pt x="1393136" y="216335"/>
                  </a:lnTo>
                  <a:lnTo>
                    <a:pt x="1399816" y="217835"/>
                  </a:lnTo>
                  <a:lnTo>
                    <a:pt x="1404451" y="220834"/>
                  </a:lnTo>
                  <a:lnTo>
                    <a:pt x="1409631" y="223833"/>
                  </a:lnTo>
                  <a:lnTo>
                    <a:pt x="1412221" y="228877"/>
                  </a:lnTo>
                  <a:lnTo>
                    <a:pt x="1412221" y="242508"/>
                  </a:lnTo>
                  <a:lnTo>
                    <a:pt x="1409495" y="247552"/>
                  </a:lnTo>
                  <a:lnTo>
                    <a:pt x="1404042" y="251096"/>
                  </a:lnTo>
                  <a:lnTo>
                    <a:pt x="1399134" y="254368"/>
                  </a:lnTo>
                  <a:lnTo>
                    <a:pt x="1392182" y="256004"/>
                  </a:lnTo>
                  <a:lnTo>
                    <a:pt x="1449041" y="256004"/>
                  </a:lnTo>
                  <a:lnTo>
                    <a:pt x="1451123" y="249818"/>
                  </a:lnTo>
                  <a:lnTo>
                    <a:pt x="1452298" y="238010"/>
                  </a:lnTo>
                  <a:lnTo>
                    <a:pt x="1451455" y="228118"/>
                  </a:lnTo>
                  <a:lnTo>
                    <a:pt x="1448924" y="219300"/>
                  </a:lnTo>
                  <a:lnTo>
                    <a:pt x="1447310" y="216335"/>
                  </a:lnTo>
                  <a:close/>
                </a:path>
                <a:path w="2322830" h="302260">
                  <a:moveTo>
                    <a:pt x="1434638" y="149267"/>
                  </a:moveTo>
                  <a:lnTo>
                    <a:pt x="1381413" y="149267"/>
                  </a:lnTo>
                  <a:lnTo>
                    <a:pt x="1387275" y="150358"/>
                  </a:lnTo>
                  <a:lnTo>
                    <a:pt x="1390546" y="152539"/>
                  </a:lnTo>
                  <a:lnTo>
                    <a:pt x="1395181" y="155810"/>
                  </a:lnTo>
                  <a:lnTo>
                    <a:pt x="1397499" y="160309"/>
                  </a:lnTo>
                  <a:lnTo>
                    <a:pt x="1397499" y="172032"/>
                  </a:lnTo>
                  <a:lnTo>
                    <a:pt x="1394909" y="176667"/>
                  </a:lnTo>
                  <a:lnTo>
                    <a:pt x="1389729" y="179939"/>
                  </a:lnTo>
                  <a:lnTo>
                    <a:pt x="1386184" y="182392"/>
                  </a:lnTo>
                  <a:lnTo>
                    <a:pt x="1380868" y="183619"/>
                  </a:lnTo>
                  <a:lnTo>
                    <a:pt x="1427720" y="183619"/>
                  </a:lnTo>
                  <a:lnTo>
                    <a:pt x="1430828" y="179939"/>
                  </a:lnTo>
                  <a:lnTo>
                    <a:pt x="1434662" y="170737"/>
                  </a:lnTo>
                  <a:lnTo>
                    <a:pt x="1435940" y="159900"/>
                  </a:lnTo>
                  <a:lnTo>
                    <a:pt x="1434943" y="150162"/>
                  </a:lnTo>
                  <a:lnTo>
                    <a:pt x="1434638" y="149267"/>
                  </a:lnTo>
                  <a:close/>
                </a:path>
                <a:path w="2322830" h="302260">
                  <a:moveTo>
                    <a:pt x="1701670" y="0"/>
                  </a:moveTo>
                  <a:lnTo>
                    <a:pt x="1565898" y="288720"/>
                  </a:lnTo>
                  <a:lnTo>
                    <a:pt x="1610882" y="288720"/>
                  </a:lnTo>
                  <a:lnTo>
                    <a:pt x="1640736" y="222879"/>
                  </a:lnTo>
                  <a:lnTo>
                    <a:pt x="1801429" y="222879"/>
                  </a:lnTo>
                  <a:lnTo>
                    <a:pt x="1783856" y="183619"/>
                  </a:lnTo>
                  <a:lnTo>
                    <a:pt x="1657912" y="183619"/>
                  </a:lnTo>
                  <a:lnTo>
                    <a:pt x="1700034" y="91196"/>
                  </a:lnTo>
                  <a:lnTo>
                    <a:pt x="1742488" y="91196"/>
                  </a:lnTo>
                  <a:lnTo>
                    <a:pt x="1701670" y="0"/>
                  </a:lnTo>
                  <a:close/>
                </a:path>
                <a:path w="2322830" h="302260">
                  <a:moveTo>
                    <a:pt x="1801429" y="222879"/>
                  </a:moveTo>
                  <a:lnTo>
                    <a:pt x="1757287" y="222879"/>
                  </a:lnTo>
                  <a:lnTo>
                    <a:pt x="1785914" y="288720"/>
                  </a:lnTo>
                  <a:lnTo>
                    <a:pt x="1830899" y="288720"/>
                  </a:lnTo>
                  <a:lnTo>
                    <a:pt x="1801429" y="222879"/>
                  </a:lnTo>
                  <a:close/>
                </a:path>
                <a:path w="2322830" h="302260">
                  <a:moveTo>
                    <a:pt x="1742488" y="91196"/>
                  </a:moveTo>
                  <a:lnTo>
                    <a:pt x="1700034" y="91196"/>
                  </a:lnTo>
                  <a:lnTo>
                    <a:pt x="1740520" y="183619"/>
                  </a:lnTo>
                  <a:lnTo>
                    <a:pt x="1783856" y="183619"/>
                  </a:lnTo>
                  <a:lnTo>
                    <a:pt x="1742488" y="91196"/>
                  </a:lnTo>
                  <a:close/>
                </a:path>
                <a:path w="2322830" h="302260">
                  <a:moveTo>
                    <a:pt x="1890981" y="244553"/>
                  </a:moveTo>
                  <a:lnTo>
                    <a:pt x="1877349" y="244553"/>
                  </a:lnTo>
                  <a:lnTo>
                    <a:pt x="1871487" y="247007"/>
                  </a:lnTo>
                  <a:lnTo>
                    <a:pt x="1861945" y="256549"/>
                  </a:lnTo>
                  <a:lnTo>
                    <a:pt x="1859628" y="262274"/>
                  </a:lnTo>
                  <a:lnTo>
                    <a:pt x="1859628" y="275906"/>
                  </a:lnTo>
                  <a:lnTo>
                    <a:pt x="1861945" y="281768"/>
                  </a:lnTo>
                  <a:lnTo>
                    <a:pt x="1866580" y="286675"/>
                  </a:lnTo>
                  <a:lnTo>
                    <a:pt x="1871487" y="291310"/>
                  </a:lnTo>
                  <a:lnTo>
                    <a:pt x="1877349" y="293627"/>
                  </a:lnTo>
                  <a:lnTo>
                    <a:pt x="1890981" y="293627"/>
                  </a:lnTo>
                  <a:lnTo>
                    <a:pt x="1896706" y="291310"/>
                  </a:lnTo>
                  <a:lnTo>
                    <a:pt x="1906248" y="281768"/>
                  </a:lnTo>
                  <a:lnTo>
                    <a:pt x="1908702" y="275906"/>
                  </a:lnTo>
                  <a:lnTo>
                    <a:pt x="1908702" y="262274"/>
                  </a:lnTo>
                  <a:lnTo>
                    <a:pt x="1906248" y="256549"/>
                  </a:lnTo>
                  <a:lnTo>
                    <a:pt x="1901341" y="251914"/>
                  </a:lnTo>
                  <a:lnTo>
                    <a:pt x="1896706" y="247007"/>
                  </a:lnTo>
                  <a:lnTo>
                    <a:pt x="1890981" y="244553"/>
                  </a:lnTo>
                  <a:close/>
                </a:path>
                <a:path w="2322830" h="302260">
                  <a:moveTo>
                    <a:pt x="2105143" y="15949"/>
                  </a:moveTo>
                  <a:lnTo>
                    <a:pt x="2063839" y="15949"/>
                  </a:lnTo>
                  <a:lnTo>
                    <a:pt x="2063839" y="288720"/>
                  </a:lnTo>
                  <a:lnTo>
                    <a:pt x="2126408" y="288720"/>
                  </a:lnTo>
                  <a:lnTo>
                    <a:pt x="2138498" y="288515"/>
                  </a:lnTo>
                  <a:lnTo>
                    <a:pt x="2183764" y="279825"/>
                  </a:lnTo>
                  <a:lnTo>
                    <a:pt x="2215670" y="249461"/>
                  </a:lnTo>
                  <a:lnTo>
                    <a:pt x="2105552" y="249461"/>
                  </a:lnTo>
                  <a:lnTo>
                    <a:pt x="2105552" y="167670"/>
                  </a:lnTo>
                  <a:lnTo>
                    <a:pt x="2214691" y="167670"/>
                  </a:lnTo>
                  <a:lnTo>
                    <a:pt x="2213924" y="166443"/>
                  </a:lnTo>
                  <a:lnTo>
                    <a:pt x="2207151" y="158315"/>
                  </a:lnTo>
                  <a:lnTo>
                    <a:pt x="2199100" y="151516"/>
                  </a:lnTo>
                  <a:lnTo>
                    <a:pt x="2189771" y="146047"/>
                  </a:lnTo>
                  <a:lnTo>
                    <a:pt x="2179163" y="141906"/>
                  </a:lnTo>
                  <a:lnTo>
                    <a:pt x="2187885" y="133318"/>
                  </a:lnTo>
                  <a:lnTo>
                    <a:pt x="2105552" y="133318"/>
                  </a:lnTo>
                  <a:lnTo>
                    <a:pt x="2105552" y="55208"/>
                  </a:lnTo>
                  <a:lnTo>
                    <a:pt x="2193415" y="55208"/>
                  </a:lnTo>
                  <a:lnTo>
                    <a:pt x="2184352" y="42096"/>
                  </a:lnTo>
                  <a:lnTo>
                    <a:pt x="2170575" y="30262"/>
                  </a:lnTo>
                  <a:lnTo>
                    <a:pt x="2158818" y="24000"/>
                  </a:lnTo>
                  <a:lnTo>
                    <a:pt x="2143993" y="19527"/>
                  </a:lnTo>
                  <a:lnTo>
                    <a:pt x="2126102" y="16843"/>
                  </a:lnTo>
                  <a:lnTo>
                    <a:pt x="2105143" y="15949"/>
                  </a:lnTo>
                  <a:close/>
                </a:path>
                <a:path w="2322830" h="302260">
                  <a:moveTo>
                    <a:pt x="2214691" y="167670"/>
                  </a:moveTo>
                  <a:lnTo>
                    <a:pt x="2131725" y="167670"/>
                  </a:lnTo>
                  <a:lnTo>
                    <a:pt x="2155342" y="170252"/>
                  </a:lnTo>
                  <a:lnTo>
                    <a:pt x="2172211" y="177996"/>
                  </a:lnTo>
                  <a:lnTo>
                    <a:pt x="2182333" y="190904"/>
                  </a:lnTo>
                  <a:lnTo>
                    <a:pt x="2185706" y="208974"/>
                  </a:lnTo>
                  <a:lnTo>
                    <a:pt x="2184965" y="216898"/>
                  </a:lnTo>
                  <a:lnTo>
                    <a:pt x="2157182" y="246496"/>
                  </a:lnTo>
                  <a:lnTo>
                    <a:pt x="2130907" y="249461"/>
                  </a:lnTo>
                  <a:lnTo>
                    <a:pt x="2215670" y="249461"/>
                  </a:lnTo>
                  <a:lnTo>
                    <a:pt x="2219752" y="242406"/>
                  </a:lnTo>
                  <a:lnTo>
                    <a:pt x="2224889" y="225102"/>
                  </a:lnTo>
                  <a:lnTo>
                    <a:pt x="2226602" y="205294"/>
                  </a:lnTo>
                  <a:lnTo>
                    <a:pt x="2225809" y="194738"/>
                  </a:lnTo>
                  <a:lnTo>
                    <a:pt x="2223432" y="184744"/>
                  </a:lnTo>
                  <a:lnTo>
                    <a:pt x="2219471" y="175312"/>
                  </a:lnTo>
                  <a:lnTo>
                    <a:pt x="2214691" y="167670"/>
                  </a:lnTo>
                  <a:close/>
                </a:path>
                <a:path w="2322830" h="302260">
                  <a:moveTo>
                    <a:pt x="2193415" y="55208"/>
                  </a:moveTo>
                  <a:lnTo>
                    <a:pt x="2119865" y="55208"/>
                  </a:lnTo>
                  <a:lnTo>
                    <a:pt x="2138651" y="57585"/>
                  </a:lnTo>
                  <a:lnTo>
                    <a:pt x="2152070" y="64716"/>
                  </a:lnTo>
                  <a:lnTo>
                    <a:pt x="2160121" y="76601"/>
                  </a:lnTo>
                  <a:lnTo>
                    <a:pt x="2162805" y="93241"/>
                  </a:lnTo>
                  <a:lnTo>
                    <a:pt x="2160019" y="110775"/>
                  </a:lnTo>
                  <a:lnTo>
                    <a:pt x="2151661" y="123299"/>
                  </a:lnTo>
                  <a:lnTo>
                    <a:pt x="2137731" y="130813"/>
                  </a:lnTo>
                  <a:lnTo>
                    <a:pt x="2118229" y="133318"/>
                  </a:lnTo>
                  <a:lnTo>
                    <a:pt x="2187885" y="133318"/>
                  </a:lnTo>
                  <a:lnTo>
                    <a:pt x="2189183" y="132040"/>
                  </a:lnTo>
                  <a:lnTo>
                    <a:pt x="2196339" y="120436"/>
                  </a:lnTo>
                  <a:lnTo>
                    <a:pt x="2200633" y="107094"/>
                  </a:lnTo>
                  <a:lnTo>
                    <a:pt x="2202065" y="92014"/>
                  </a:lnTo>
                  <a:lnTo>
                    <a:pt x="2200096" y="72972"/>
                  </a:lnTo>
                  <a:lnTo>
                    <a:pt x="2194192" y="56333"/>
                  </a:lnTo>
                  <a:lnTo>
                    <a:pt x="2193415" y="55208"/>
                  </a:lnTo>
                  <a:close/>
                </a:path>
                <a:path w="2322830" h="302260">
                  <a:moveTo>
                    <a:pt x="2304725" y="244553"/>
                  </a:moveTo>
                  <a:lnTo>
                    <a:pt x="2291094" y="244553"/>
                  </a:lnTo>
                  <a:lnTo>
                    <a:pt x="2285232" y="247007"/>
                  </a:lnTo>
                  <a:lnTo>
                    <a:pt x="2275690" y="256549"/>
                  </a:lnTo>
                  <a:lnTo>
                    <a:pt x="2273372" y="262274"/>
                  </a:lnTo>
                  <a:lnTo>
                    <a:pt x="2273372" y="275906"/>
                  </a:lnTo>
                  <a:lnTo>
                    <a:pt x="2275690" y="281768"/>
                  </a:lnTo>
                  <a:lnTo>
                    <a:pt x="2280325" y="286675"/>
                  </a:lnTo>
                  <a:lnTo>
                    <a:pt x="2285232" y="291310"/>
                  </a:lnTo>
                  <a:lnTo>
                    <a:pt x="2291094" y="293627"/>
                  </a:lnTo>
                  <a:lnTo>
                    <a:pt x="2304725" y="293627"/>
                  </a:lnTo>
                  <a:lnTo>
                    <a:pt x="2310451" y="291310"/>
                  </a:lnTo>
                  <a:lnTo>
                    <a:pt x="2319993" y="281768"/>
                  </a:lnTo>
                  <a:lnTo>
                    <a:pt x="2322447" y="275906"/>
                  </a:lnTo>
                  <a:lnTo>
                    <a:pt x="2322447" y="262274"/>
                  </a:lnTo>
                  <a:lnTo>
                    <a:pt x="2319993" y="256549"/>
                  </a:lnTo>
                  <a:lnTo>
                    <a:pt x="2315086" y="251914"/>
                  </a:lnTo>
                  <a:lnTo>
                    <a:pt x="2310451" y="247007"/>
                  </a:lnTo>
                  <a:lnTo>
                    <a:pt x="2304725" y="2445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1" name="Image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06033" y="10000031"/>
              <a:ext cx="6614059" cy="1109733"/>
            </a:xfrm>
            <a:prstGeom prst="rect">
              <a:avLst/>
            </a:prstGeom>
          </p:spPr>
        </p:pic>
        <p:pic>
          <p:nvPicPr>
            <p:cNvPr id="12" name="Image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24034" y="6919311"/>
              <a:ext cx="6374060" cy="1738211"/>
            </a:xfrm>
            <a:prstGeom prst="rect">
              <a:avLst/>
            </a:prstGeom>
          </p:spPr>
        </p:pic>
        <p:sp>
          <p:nvSpPr>
            <p:cNvPr id="13" name="Graphic 9"/>
            <p:cNvSpPr/>
            <p:nvPr/>
          </p:nvSpPr>
          <p:spPr>
            <a:xfrm>
              <a:off x="10334574" y="327049"/>
              <a:ext cx="2998470" cy="4974590"/>
            </a:xfrm>
            <a:custGeom>
              <a:avLst/>
              <a:gdLst/>
              <a:ahLst/>
              <a:cxnLst/>
              <a:rect l="l" t="t" r="r" b="b"/>
              <a:pathLst>
                <a:path w="2998470" h="4974590">
                  <a:moveTo>
                    <a:pt x="1321003" y="725817"/>
                  </a:moveTo>
                  <a:lnTo>
                    <a:pt x="1318590" y="683488"/>
                  </a:lnTo>
                  <a:lnTo>
                    <a:pt x="1312633" y="640803"/>
                  </a:lnTo>
                  <a:lnTo>
                    <a:pt x="1303197" y="597928"/>
                  </a:lnTo>
                  <a:lnTo>
                    <a:pt x="1290358" y="555066"/>
                  </a:lnTo>
                  <a:lnTo>
                    <a:pt x="1274165" y="512394"/>
                  </a:lnTo>
                  <a:lnTo>
                    <a:pt x="1254709" y="470077"/>
                  </a:lnTo>
                  <a:lnTo>
                    <a:pt x="1238745" y="440664"/>
                  </a:lnTo>
                  <a:lnTo>
                    <a:pt x="1238745" y="753033"/>
                  </a:lnTo>
                  <a:lnTo>
                    <a:pt x="1233805" y="797407"/>
                  </a:lnTo>
                  <a:lnTo>
                    <a:pt x="1223645" y="839914"/>
                  </a:lnTo>
                  <a:lnTo>
                    <a:pt x="1208316" y="880287"/>
                  </a:lnTo>
                  <a:lnTo>
                    <a:pt x="1187805" y="918235"/>
                  </a:lnTo>
                  <a:lnTo>
                    <a:pt x="1162431" y="953109"/>
                  </a:lnTo>
                  <a:lnTo>
                    <a:pt x="1132636" y="984377"/>
                  </a:lnTo>
                  <a:lnTo>
                    <a:pt x="1098677" y="1011885"/>
                  </a:lnTo>
                  <a:lnTo>
                    <a:pt x="1060792" y="1035507"/>
                  </a:lnTo>
                  <a:lnTo>
                    <a:pt x="1019251" y="1055103"/>
                  </a:lnTo>
                  <a:lnTo>
                    <a:pt x="974267" y="1070521"/>
                  </a:lnTo>
                  <a:lnTo>
                    <a:pt x="926122" y="1081646"/>
                  </a:lnTo>
                  <a:lnTo>
                    <a:pt x="875055" y="1088326"/>
                  </a:lnTo>
                  <a:lnTo>
                    <a:pt x="832421" y="1090345"/>
                  </a:lnTo>
                  <a:lnTo>
                    <a:pt x="788581" y="1089329"/>
                  </a:lnTo>
                  <a:lnTo>
                    <a:pt x="743775" y="1085227"/>
                  </a:lnTo>
                  <a:lnTo>
                    <a:pt x="698207" y="1078001"/>
                  </a:lnTo>
                  <a:lnTo>
                    <a:pt x="652081" y="1067600"/>
                  </a:lnTo>
                  <a:lnTo>
                    <a:pt x="605624" y="1053998"/>
                  </a:lnTo>
                  <a:lnTo>
                    <a:pt x="559041" y="1037132"/>
                  </a:lnTo>
                  <a:lnTo>
                    <a:pt x="512559" y="1016990"/>
                  </a:lnTo>
                  <a:lnTo>
                    <a:pt x="466382" y="993508"/>
                  </a:lnTo>
                  <a:lnTo>
                    <a:pt x="420712" y="966647"/>
                  </a:lnTo>
                  <a:lnTo>
                    <a:pt x="376770" y="937056"/>
                  </a:lnTo>
                  <a:lnTo>
                    <a:pt x="335661" y="905535"/>
                  </a:lnTo>
                  <a:lnTo>
                    <a:pt x="297408" y="872312"/>
                  </a:lnTo>
                  <a:lnTo>
                    <a:pt x="262089" y="837565"/>
                  </a:lnTo>
                  <a:lnTo>
                    <a:pt x="229768" y="801547"/>
                  </a:lnTo>
                  <a:lnTo>
                    <a:pt x="200469" y="764425"/>
                  </a:lnTo>
                  <a:lnTo>
                    <a:pt x="174282" y="726440"/>
                  </a:lnTo>
                  <a:lnTo>
                    <a:pt x="151231" y="687806"/>
                  </a:lnTo>
                  <a:lnTo>
                    <a:pt x="131381" y="648703"/>
                  </a:lnTo>
                  <a:lnTo>
                    <a:pt x="114795" y="609371"/>
                  </a:lnTo>
                  <a:lnTo>
                    <a:pt x="98767" y="560425"/>
                  </a:lnTo>
                  <a:lnTo>
                    <a:pt x="88023" y="512191"/>
                  </a:lnTo>
                  <a:lnTo>
                    <a:pt x="82511" y="464959"/>
                  </a:lnTo>
                  <a:lnTo>
                    <a:pt x="82245" y="419023"/>
                  </a:lnTo>
                  <a:lnTo>
                    <a:pt x="87198" y="374662"/>
                  </a:lnTo>
                  <a:lnTo>
                    <a:pt x="97345" y="332155"/>
                  </a:lnTo>
                  <a:lnTo>
                    <a:pt x="112687" y="291782"/>
                  </a:lnTo>
                  <a:lnTo>
                    <a:pt x="133197" y="253834"/>
                  </a:lnTo>
                  <a:lnTo>
                    <a:pt x="158572" y="218960"/>
                  </a:lnTo>
                  <a:lnTo>
                    <a:pt x="188366" y="187693"/>
                  </a:lnTo>
                  <a:lnTo>
                    <a:pt x="222326" y="160185"/>
                  </a:lnTo>
                  <a:lnTo>
                    <a:pt x="260197" y="136563"/>
                  </a:lnTo>
                  <a:lnTo>
                    <a:pt x="301752" y="116967"/>
                  </a:lnTo>
                  <a:lnTo>
                    <a:pt x="346722" y="101536"/>
                  </a:lnTo>
                  <a:lnTo>
                    <a:pt x="394868" y="90424"/>
                  </a:lnTo>
                  <a:lnTo>
                    <a:pt x="445947" y="83743"/>
                  </a:lnTo>
                  <a:lnTo>
                    <a:pt x="488581" y="81711"/>
                  </a:lnTo>
                  <a:lnTo>
                    <a:pt x="532409" y="82740"/>
                  </a:lnTo>
                  <a:lnTo>
                    <a:pt x="577227" y="86842"/>
                  </a:lnTo>
                  <a:lnTo>
                    <a:pt x="622795" y="94068"/>
                  </a:lnTo>
                  <a:lnTo>
                    <a:pt x="668921" y="104470"/>
                  </a:lnTo>
                  <a:lnTo>
                    <a:pt x="715378" y="118071"/>
                  </a:lnTo>
                  <a:lnTo>
                    <a:pt x="761949" y="134937"/>
                  </a:lnTo>
                  <a:lnTo>
                    <a:pt x="808443" y="155079"/>
                  </a:lnTo>
                  <a:lnTo>
                    <a:pt x="854621" y="178562"/>
                  </a:lnTo>
                  <a:lnTo>
                    <a:pt x="900277" y="205422"/>
                  </a:lnTo>
                  <a:lnTo>
                    <a:pt x="944219" y="235013"/>
                  </a:lnTo>
                  <a:lnTo>
                    <a:pt x="985342" y="266534"/>
                  </a:lnTo>
                  <a:lnTo>
                    <a:pt x="1023594" y="299758"/>
                  </a:lnTo>
                  <a:lnTo>
                    <a:pt x="1058900" y="334492"/>
                  </a:lnTo>
                  <a:lnTo>
                    <a:pt x="1091234" y="370522"/>
                  </a:lnTo>
                  <a:lnTo>
                    <a:pt x="1120521" y="407631"/>
                  </a:lnTo>
                  <a:lnTo>
                    <a:pt x="1146721" y="445617"/>
                  </a:lnTo>
                  <a:lnTo>
                    <a:pt x="1169771" y="484263"/>
                  </a:lnTo>
                  <a:lnTo>
                    <a:pt x="1189609" y="523367"/>
                  </a:lnTo>
                  <a:lnTo>
                    <a:pt x="1206195" y="562698"/>
                  </a:lnTo>
                  <a:lnTo>
                    <a:pt x="1222222" y="611644"/>
                  </a:lnTo>
                  <a:lnTo>
                    <a:pt x="1232979" y="659879"/>
                  </a:lnTo>
                  <a:lnTo>
                    <a:pt x="1238478" y="707097"/>
                  </a:lnTo>
                  <a:lnTo>
                    <a:pt x="1238745" y="753033"/>
                  </a:lnTo>
                  <a:lnTo>
                    <a:pt x="1238745" y="440664"/>
                  </a:lnTo>
                  <a:lnTo>
                    <a:pt x="1206258" y="387299"/>
                  </a:lnTo>
                  <a:lnTo>
                    <a:pt x="1177404" y="347205"/>
                  </a:lnTo>
                  <a:lnTo>
                    <a:pt x="1145565" y="308203"/>
                  </a:lnTo>
                  <a:lnTo>
                    <a:pt x="1110792" y="270497"/>
                  </a:lnTo>
                  <a:lnTo>
                    <a:pt x="1073175" y="234264"/>
                  </a:lnTo>
                  <a:lnTo>
                    <a:pt x="1032764" y="199682"/>
                  </a:lnTo>
                  <a:lnTo>
                    <a:pt x="989647" y="166941"/>
                  </a:lnTo>
                  <a:lnTo>
                    <a:pt x="943876" y="136220"/>
                  </a:lnTo>
                  <a:lnTo>
                    <a:pt x="896416" y="108204"/>
                  </a:lnTo>
                  <a:lnTo>
                    <a:pt x="848258" y="83451"/>
                  </a:lnTo>
                  <a:lnTo>
                    <a:pt x="799617" y="61925"/>
                  </a:lnTo>
                  <a:lnTo>
                    <a:pt x="750697" y="43637"/>
                  </a:lnTo>
                  <a:lnTo>
                    <a:pt x="701675" y="28562"/>
                  </a:lnTo>
                  <a:lnTo>
                    <a:pt x="652754" y="16675"/>
                  </a:lnTo>
                  <a:lnTo>
                    <a:pt x="604126" y="7962"/>
                  </a:lnTo>
                  <a:lnTo>
                    <a:pt x="555993" y="2400"/>
                  </a:lnTo>
                  <a:lnTo>
                    <a:pt x="508546" y="0"/>
                  </a:lnTo>
                  <a:lnTo>
                    <a:pt x="461975" y="711"/>
                  </a:lnTo>
                  <a:lnTo>
                    <a:pt x="416483" y="4533"/>
                  </a:lnTo>
                  <a:lnTo>
                    <a:pt x="372275" y="11455"/>
                  </a:lnTo>
                  <a:lnTo>
                    <a:pt x="329539" y="21450"/>
                  </a:lnTo>
                  <a:lnTo>
                    <a:pt x="288455" y="34518"/>
                  </a:lnTo>
                  <a:lnTo>
                    <a:pt x="249250" y="50622"/>
                  </a:lnTo>
                  <a:lnTo>
                    <a:pt x="212090" y="69748"/>
                  </a:lnTo>
                  <a:lnTo>
                    <a:pt x="177177" y="91884"/>
                  </a:lnTo>
                  <a:lnTo>
                    <a:pt x="144729" y="117030"/>
                  </a:lnTo>
                  <a:lnTo>
                    <a:pt x="114909" y="145135"/>
                  </a:lnTo>
                  <a:lnTo>
                    <a:pt x="87934" y="176212"/>
                  </a:lnTo>
                  <a:lnTo>
                    <a:pt x="63995" y="210235"/>
                  </a:lnTo>
                  <a:lnTo>
                    <a:pt x="43637" y="246519"/>
                  </a:lnTo>
                  <a:lnTo>
                    <a:pt x="27254" y="284264"/>
                  </a:lnTo>
                  <a:lnTo>
                    <a:pt x="14770" y="323303"/>
                  </a:lnTo>
                  <a:lnTo>
                    <a:pt x="6108" y="363435"/>
                  </a:lnTo>
                  <a:lnTo>
                    <a:pt x="1206" y="404469"/>
                  </a:lnTo>
                  <a:lnTo>
                    <a:pt x="0" y="446252"/>
                  </a:lnTo>
                  <a:lnTo>
                    <a:pt x="2400" y="488581"/>
                  </a:lnTo>
                  <a:lnTo>
                    <a:pt x="8356" y="531266"/>
                  </a:lnTo>
                  <a:lnTo>
                    <a:pt x="17792" y="574128"/>
                  </a:lnTo>
                  <a:lnTo>
                    <a:pt x="30645" y="617004"/>
                  </a:lnTo>
                  <a:lnTo>
                    <a:pt x="46837" y="659676"/>
                  </a:lnTo>
                  <a:lnTo>
                    <a:pt x="66294" y="701992"/>
                  </a:lnTo>
                  <a:lnTo>
                    <a:pt x="88950" y="743750"/>
                  </a:lnTo>
                  <a:lnTo>
                    <a:pt x="114744" y="784771"/>
                  </a:lnTo>
                  <a:lnTo>
                    <a:pt x="143598" y="824865"/>
                  </a:lnTo>
                  <a:lnTo>
                    <a:pt x="175437" y="863854"/>
                  </a:lnTo>
                  <a:lnTo>
                    <a:pt x="210210" y="901560"/>
                  </a:lnTo>
                  <a:lnTo>
                    <a:pt x="247827" y="937806"/>
                  </a:lnTo>
                  <a:lnTo>
                    <a:pt x="288239" y="972388"/>
                  </a:lnTo>
                  <a:lnTo>
                    <a:pt x="331355" y="1005128"/>
                  </a:lnTo>
                  <a:lnTo>
                    <a:pt x="377113" y="1035850"/>
                  </a:lnTo>
                  <a:lnTo>
                    <a:pt x="424586" y="1063866"/>
                  </a:lnTo>
                  <a:lnTo>
                    <a:pt x="472744" y="1088618"/>
                  </a:lnTo>
                  <a:lnTo>
                    <a:pt x="521373" y="1110132"/>
                  </a:lnTo>
                  <a:lnTo>
                    <a:pt x="570306" y="1128420"/>
                  </a:lnTo>
                  <a:lnTo>
                    <a:pt x="619328" y="1143508"/>
                  </a:lnTo>
                  <a:lnTo>
                    <a:pt x="668248" y="1155395"/>
                  </a:lnTo>
                  <a:lnTo>
                    <a:pt x="716876" y="1164107"/>
                  </a:lnTo>
                  <a:lnTo>
                    <a:pt x="765009" y="1169657"/>
                  </a:lnTo>
                  <a:lnTo>
                    <a:pt x="812457" y="1172070"/>
                  </a:lnTo>
                  <a:lnTo>
                    <a:pt x="859028" y="1171359"/>
                  </a:lnTo>
                  <a:lnTo>
                    <a:pt x="904506" y="1167523"/>
                  </a:lnTo>
                  <a:lnTo>
                    <a:pt x="948715" y="1160602"/>
                  </a:lnTo>
                  <a:lnTo>
                    <a:pt x="991463" y="1150607"/>
                  </a:lnTo>
                  <a:lnTo>
                    <a:pt x="1032535" y="1137551"/>
                  </a:lnTo>
                  <a:lnTo>
                    <a:pt x="1071753" y="1121448"/>
                  </a:lnTo>
                  <a:lnTo>
                    <a:pt x="1108913" y="1102321"/>
                  </a:lnTo>
                  <a:lnTo>
                    <a:pt x="1143812" y="1080185"/>
                  </a:lnTo>
                  <a:lnTo>
                    <a:pt x="1176274" y="1055039"/>
                  </a:lnTo>
                  <a:lnTo>
                    <a:pt x="1206093" y="1026934"/>
                  </a:lnTo>
                  <a:lnTo>
                    <a:pt x="1233068" y="995857"/>
                  </a:lnTo>
                  <a:lnTo>
                    <a:pt x="1257007" y="961834"/>
                  </a:lnTo>
                  <a:lnTo>
                    <a:pt x="1277353" y="925550"/>
                  </a:lnTo>
                  <a:lnTo>
                    <a:pt x="1293749" y="887793"/>
                  </a:lnTo>
                  <a:lnTo>
                    <a:pt x="1306233" y="848766"/>
                  </a:lnTo>
                  <a:lnTo>
                    <a:pt x="1314894" y="808634"/>
                  </a:lnTo>
                  <a:lnTo>
                    <a:pt x="1319784" y="767588"/>
                  </a:lnTo>
                  <a:lnTo>
                    <a:pt x="1321003" y="725817"/>
                  </a:lnTo>
                  <a:close/>
                </a:path>
                <a:path w="2998470" h="4974590">
                  <a:moveTo>
                    <a:pt x="2997974" y="4479290"/>
                  </a:moveTo>
                  <a:lnTo>
                    <a:pt x="2996971" y="4431792"/>
                  </a:lnTo>
                  <a:lnTo>
                    <a:pt x="2992844" y="4383519"/>
                  </a:lnTo>
                  <a:lnTo>
                    <a:pt x="2985566" y="4334611"/>
                  </a:lnTo>
                  <a:lnTo>
                    <a:pt x="2975140" y="4285348"/>
                  </a:lnTo>
                  <a:lnTo>
                    <a:pt x="2961538" y="4235945"/>
                  </a:lnTo>
                  <a:lnTo>
                    <a:pt x="2944698" y="4186504"/>
                  </a:lnTo>
                  <a:lnTo>
                    <a:pt x="2924645" y="4137241"/>
                  </a:lnTo>
                  <a:lnTo>
                    <a:pt x="2915970" y="4119067"/>
                  </a:lnTo>
                  <a:lnTo>
                    <a:pt x="2915970" y="4452975"/>
                  </a:lnTo>
                  <a:lnTo>
                    <a:pt x="2915691" y="4496816"/>
                  </a:lnTo>
                  <a:lnTo>
                    <a:pt x="2912402" y="4539373"/>
                  </a:lnTo>
                  <a:lnTo>
                    <a:pt x="2904210" y="4590224"/>
                  </a:lnTo>
                  <a:lnTo>
                    <a:pt x="2891663" y="4638027"/>
                  </a:lnTo>
                  <a:lnTo>
                    <a:pt x="2874911" y="4682515"/>
                  </a:lnTo>
                  <a:lnTo>
                    <a:pt x="2854096" y="4723473"/>
                  </a:lnTo>
                  <a:lnTo>
                    <a:pt x="2829356" y="4760633"/>
                  </a:lnTo>
                  <a:lnTo>
                    <a:pt x="2800845" y="4793754"/>
                  </a:lnTo>
                  <a:lnTo>
                    <a:pt x="2768714" y="4822609"/>
                  </a:lnTo>
                  <a:lnTo>
                    <a:pt x="2733103" y="4846942"/>
                  </a:lnTo>
                  <a:lnTo>
                    <a:pt x="2694559" y="4866310"/>
                  </a:lnTo>
                  <a:lnTo>
                    <a:pt x="2653754" y="4880445"/>
                  </a:lnTo>
                  <a:lnTo>
                    <a:pt x="2610955" y="4889322"/>
                  </a:lnTo>
                  <a:lnTo>
                    <a:pt x="2566466" y="4892954"/>
                  </a:lnTo>
                  <a:lnTo>
                    <a:pt x="2520556" y="4891329"/>
                  </a:lnTo>
                  <a:lnTo>
                    <a:pt x="2473515" y="4884420"/>
                  </a:lnTo>
                  <a:lnTo>
                    <a:pt x="2425623" y="4872240"/>
                  </a:lnTo>
                  <a:lnTo>
                    <a:pt x="2377173" y="4854765"/>
                  </a:lnTo>
                  <a:lnTo>
                    <a:pt x="2338349" y="4837023"/>
                  </a:lnTo>
                  <a:lnTo>
                    <a:pt x="2299855" y="4816030"/>
                  </a:lnTo>
                  <a:lnTo>
                    <a:pt x="2261920" y="4791837"/>
                  </a:lnTo>
                  <a:lnTo>
                    <a:pt x="2224722" y="4764532"/>
                  </a:lnTo>
                  <a:lnTo>
                    <a:pt x="2188502" y="4734153"/>
                  </a:lnTo>
                  <a:lnTo>
                    <a:pt x="2153450" y="4700765"/>
                  </a:lnTo>
                  <a:lnTo>
                    <a:pt x="2119769" y="4664430"/>
                  </a:lnTo>
                  <a:lnTo>
                    <a:pt x="2087689" y="4625213"/>
                  </a:lnTo>
                  <a:lnTo>
                    <a:pt x="2057412" y="4583176"/>
                  </a:lnTo>
                  <a:lnTo>
                    <a:pt x="2029142" y="4538383"/>
                  </a:lnTo>
                  <a:lnTo>
                    <a:pt x="2003653" y="4491939"/>
                  </a:lnTo>
                  <a:lnTo>
                    <a:pt x="1981542" y="4445089"/>
                  </a:lnTo>
                  <a:lnTo>
                    <a:pt x="1962785" y="4398022"/>
                  </a:lnTo>
                  <a:lnTo>
                    <a:pt x="1947316" y="4350956"/>
                  </a:lnTo>
                  <a:lnTo>
                    <a:pt x="1935099" y="4304119"/>
                  </a:lnTo>
                  <a:lnTo>
                    <a:pt x="1926069" y="4257713"/>
                  </a:lnTo>
                  <a:lnTo>
                    <a:pt x="1920201" y="4211942"/>
                  </a:lnTo>
                  <a:lnTo>
                    <a:pt x="1917433" y="4167035"/>
                  </a:lnTo>
                  <a:lnTo>
                    <a:pt x="1917712" y="4123194"/>
                  </a:lnTo>
                  <a:lnTo>
                    <a:pt x="1921002" y="4080624"/>
                  </a:lnTo>
                  <a:lnTo>
                    <a:pt x="1929193" y="4029773"/>
                  </a:lnTo>
                  <a:lnTo>
                    <a:pt x="1941741" y="3981983"/>
                  </a:lnTo>
                  <a:lnTo>
                    <a:pt x="1958492" y="3937482"/>
                  </a:lnTo>
                  <a:lnTo>
                    <a:pt x="1979307" y="3896537"/>
                  </a:lnTo>
                  <a:lnTo>
                    <a:pt x="2004047" y="3859377"/>
                  </a:lnTo>
                  <a:lnTo>
                    <a:pt x="2032546" y="3826243"/>
                  </a:lnTo>
                  <a:lnTo>
                    <a:pt x="2064689" y="3797401"/>
                  </a:lnTo>
                  <a:lnTo>
                    <a:pt x="2100300" y="3773068"/>
                  </a:lnTo>
                  <a:lnTo>
                    <a:pt x="2138845" y="3753701"/>
                  </a:lnTo>
                  <a:lnTo>
                    <a:pt x="2179650" y="3739565"/>
                  </a:lnTo>
                  <a:lnTo>
                    <a:pt x="2222449" y="3730675"/>
                  </a:lnTo>
                  <a:lnTo>
                    <a:pt x="2266937" y="3727043"/>
                  </a:lnTo>
                  <a:lnTo>
                    <a:pt x="2312847" y="3728682"/>
                  </a:lnTo>
                  <a:lnTo>
                    <a:pt x="2359888" y="3735578"/>
                  </a:lnTo>
                  <a:lnTo>
                    <a:pt x="2407780" y="3747770"/>
                  </a:lnTo>
                  <a:lnTo>
                    <a:pt x="2456230" y="3765232"/>
                  </a:lnTo>
                  <a:lnTo>
                    <a:pt x="2495054" y="3782987"/>
                  </a:lnTo>
                  <a:lnTo>
                    <a:pt x="2533548" y="3803980"/>
                  </a:lnTo>
                  <a:lnTo>
                    <a:pt x="2571483" y="3828161"/>
                  </a:lnTo>
                  <a:lnTo>
                    <a:pt x="2608681" y="3855478"/>
                  </a:lnTo>
                  <a:lnTo>
                    <a:pt x="2644902" y="3885857"/>
                  </a:lnTo>
                  <a:lnTo>
                    <a:pt x="2679954" y="3919245"/>
                  </a:lnTo>
                  <a:lnTo>
                    <a:pt x="2713621" y="3955567"/>
                  </a:lnTo>
                  <a:lnTo>
                    <a:pt x="2745714" y="3994785"/>
                  </a:lnTo>
                  <a:lnTo>
                    <a:pt x="2775991" y="4036822"/>
                  </a:lnTo>
                  <a:lnTo>
                    <a:pt x="2804261" y="4081627"/>
                  </a:lnTo>
                  <a:lnTo>
                    <a:pt x="2829750" y="4128058"/>
                  </a:lnTo>
                  <a:lnTo>
                    <a:pt x="2851861" y="4174921"/>
                  </a:lnTo>
                  <a:lnTo>
                    <a:pt x="2870619" y="4221988"/>
                  </a:lnTo>
                  <a:lnTo>
                    <a:pt x="2886087" y="4269041"/>
                  </a:lnTo>
                  <a:lnTo>
                    <a:pt x="2898305" y="4315892"/>
                  </a:lnTo>
                  <a:lnTo>
                    <a:pt x="2907322" y="4362297"/>
                  </a:lnTo>
                  <a:lnTo>
                    <a:pt x="2913202" y="4408055"/>
                  </a:lnTo>
                  <a:lnTo>
                    <a:pt x="2915970" y="4452975"/>
                  </a:lnTo>
                  <a:lnTo>
                    <a:pt x="2915970" y="4119067"/>
                  </a:lnTo>
                  <a:lnTo>
                    <a:pt x="2874734" y="4040098"/>
                  </a:lnTo>
                  <a:lnTo>
                    <a:pt x="2845384" y="3993438"/>
                  </a:lnTo>
                  <a:lnTo>
                    <a:pt x="2813939" y="3949369"/>
                  </a:lnTo>
                  <a:lnTo>
                    <a:pt x="2780563" y="3907955"/>
                  </a:lnTo>
                  <a:lnTo>
                    <a:pt x="2745460" y="3869271"/>
                  </a:lnTo>
                  <a:lnTo>
                    <a:pt x="2708808" y="3833406"/>
                  </a:lnTo>
                  <a:lnTo>
                    <a:pt x="2670772" y="3800411"/>
                  </a:lnTo>
                  <a:lnTo>
                    <a:pt x="2631554" y="3770388"/>
                  </a:lnTo>
                  <a:lnTo>
                    <a:pt x="2591308" y="3743388"/>
                  </a:lnTo>
                  <a:lnTo>
                    <a:pt x="2550249" y="3719499"/>
                  </a:lnTo>
                  <a:lnTo>
                    <a:pt x="2508529" y="3698786"/>
                  </a:lnTo>
                  <a:lnTo>
                    <a:pt x="2466352" y="3681349"/>
                  </a:lnTo>
                  <a:lnTo>
                    <a:pt x="2423884" y="3667226"/>
                  </a:lnTo>
                  <a:lnTo>
                    <a:pt x="2381313" y="3656520"/>
                  </a:lnTo>
                  <a:lnTo>
                    <a:pt x="2338819" y="3649307"/>
                  </a:lnTo>
                  <a:lnTo>
                    <a:pt x="2296591" y="3645636"/>
                  </a:lnTo>
                  <a:lnTo>
                    <a:pt x="2254796" y="3645611"/>
                  </a:lnTo>
                  <a:lnTo>
                    <a:pt x="2213559" y="3649307"/>
                  </a:lnTo>
                  <a:lnTo>
                    <a:pt x="2173249" y="3656761"/>
                  </a:lnTo>
                  <a:lnTo>
                    <a:pt x="2133866" y="3668077"/>
                  </a:lnTo>
                  <a:lnTo>
                    <a:pt x="2095652" y="3683330"/>
                  </a:lnTo>
                  <a:lnTo>
                    <a:pt x="2058784" y="3702596"/>
                  </a:lnTo>
                  <a:lnTo>
                    <a:pt x="2024062" y="3725519"/>
                  </a:lnTo>
                  <a:lnTo>
                    <a:pt x="1992198" y="3751567"/>
                  </a:lnTo>
                  <a:lnTo>
                    <a:pt x="1963216" y="3780536"/>
                  </a:lnTo>
                  <a:lnTo>
                    <a:pt x="1937118" y="3812222"/>
                  </a:lnTo>
                  <a:lnTo>
                    <a:pt x="1913953" y="3846461"/>
                  </a:lnTo>
                  <a:lnTo>
                    <a:pt x="1893735" y="3883037"/>
                  </a:lnTo>
                  <a:lnTo>
                    <a:pt x="1876475" y="3921760"/>
                  </a:lnTo>
                  <a:lnTo>
                    <a:pt x="1862201" y="3962425"/>
                  </a:lnTo>
                  <a:lnTo>
                    <a:pt x="1850936" y="4004856"/>
                  </a:lnTo>
                  <a:lnTo>
                    <a:pt x="1842706" y="4048836"/>
                  </a:lnTo>
                  <a:lnTo>
                    <a:pt x="1837537" y="4094188"/>
                  </a:lnTo>
                  <a:lnTo>
                    <a:pt x="1835429" y="4140708"/>
                  </a:lnTo>
                  <a:lnTo>
                    <a:pt x="1836432" y="4188206"/>
                  </a:lnTo>
                  <a:lnTo>
                    <a:pt x="1840560" y="4236491"/>
                  </a:lnTo>
                  <a:lnTo>
                    <a:pt x="1847837" y="4285399"/>
                  </a:lnTo>
                  <a:lnTo>
                    <a:pt x="1858264" y="4334649"/>
                  </a:lnTo>
                  <a:lnTo>
                    <a:pt x="1871865" y="4384052"/>
                  </a:lnTo>
                  <a:lnTo>
                    <a:pt x="1888705" y="4433506"/>
                  </a:lnTo>
                  <a:lnTo>
                    <a:pt x="1908759" y="4482757"/>
                  </a:lnTo>
                  <a:lnTo>
                    <a:pt x="1932076" y="4531626"/>
                  </a:lnTo>
                  <a:lnTo>
                    <a:pt x="1958670" y="4579899"/>
                  </a:lnTo>
                  <a:lnTo>
                    <a:pt x="1988019" y="4626559"/>
                  </a:lnTo>
                  <a:lnTo>
                    <a:pt x="2019465" y="4670628"/>
                  </a:lnTo>
                  <a:lnTo>
                    <a:pt x="2052840" y="4712043"/>
                  </a:lnTo>
                  <a:lnTo>
                    <a:pt x="2087943" y="4750727"/>
                  </a:lnTo>
                  <a:lnTo>
                    <a:pt x="2124595" y="4786604"/>
                  </a:lnTo>
                  <a:lnTo>
                    <a:pt x="2162632" y="4819586"/>
                  </a:lnTo>
                  <a:lnTo>
                    <a:pt x="2201862" y="4849622"/>
                  </a:lnTo>
                  <a:lnTo>
                    <a:pt x="2242096" y="4876622"/>
                  </a:lnTo>
                  <a:lnTo>
                    <a:pt x="2283155" y="4900511"/>
                  </a:lnTo>
                  <a:lnTo>
                    <a:pt x="2324874" y="4921212"/>
                  </a:lnTo>
                  <a:lnTo>
                    <a:pt x="2367051" y="4938661"/>
                  </a:lnTo>
                  <a:lnTo>
                    <a:pt x="2409520" y="4952771"/>
                  </a:lnTo>
                  <a:lnTo>
                    <a:pt x="2452090" y="4963477"/>
                  </a:lnTo>
                  <a:lnTo>
                    <a:pt x="2494584" y="4970704"/>
                  </a:lnTo>
                  <a:lnTo>
                    <a:pt x="2536812" y="4974361"/>
                  </a:lnTo>
                  <a:lnTo>
                    <a:pt x="2578608" y="4974387"/>
                  </a:lnTo>
                  <a:lnTo>
                    <a:pt x="2619845" y="4970704"/>
                  </a:lnTo>
                  <a:lnTo>
                    <a:pt x="2660154" y="4963249"/>
                  </a:lnTo>
                  <a:lnTo>
                    <a:pt x="2699537" y="4951920"/>
                  </a:lnTo>
                  <a:lnTo>
                    <a:pt x="2737751" y="4936668"/>
                  </a:lnTo>
                  <a:lnTo>
                    <a:pt x="2774619" y="4917402"/>
                  </a:lnTo>
                  <a:lnTo>
                    <a:pt x="2809341" y="4894478"/>
                  </a:lnTo>
                  <a:lnTo>
                    <a:pt x="2841206" y="4868443"/>
                  </a:lnTo>
                  <a:lnTo>
                    <a:pt x="2870187" y="4839474"/>
                  </a:lnTo>
                  <a:lnTo>
                    <a:pt x="2896285" y="4807775"/>
                  </a:lnTo>
                  <a:lnTo>
                    <a:pt x="2919450" y="4773549"/>
                  </a:lnTo>
                  <a:lnTo>
                    <a:pt x="2939669" y="4736973"/>
                  </a:lnTo>
                  <a:lnTo>
                    <a:pt x="2956928" y="4698250"/>
                  </a:lnTo>
                  <a:lnTo>
                    <a:pt x="2971203" y="4657585"/>
                  </a:lnTo>
                  <a:lnTo>
                    <a:pt x="2982468" y="4615154"/>
                  </a:lnTo>
                  <a:lnTo>
                    <a:pt x="2990697" y="4571174"/>
                  </a:lnTo>
                  <a:lnTo>
                    <a:pt x="2995866" y="4525810"/>
                  </a:lnTo>
                  <a:lnTo>
                    <a:pt x="2997974" y="4479290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4" name="Image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0" y="13726791"/>
              <a:ext cx="13908828" cy="6042378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03" y="422812"/>
            <a:ext cx="4278630" cy="570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30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888" y="626608"/>
            <a:ext cx="5543550" cy="53435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8806" y="531947"/>
            <a:ext cx="4019006" cy="535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7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73" y="269966"/>
            <a:ext cx="4267060" cy="61874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215" y="370114"/>
            <a:ext cx="2903514" cy="577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03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16" y="242026"/>
            <a:ext cx="4287385" cy="60611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754" y="1211942"/>
            <a:ext cx="5495109" cy="412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41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71659" y="4062549"/>
            <a:ext cx="260661" cy="2351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659" y="243838"/>
            <a:ext cx="4304705" cy="61613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6" y="398418"/>
            <a:ext cx="4505051" cy="600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37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листание 1" id="{6EB41901-E906-4F5D-92CE-8CC78677F874}" vid="{66B04ABB-2228-4FAF-99D5-43E267AA4B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1</Template>
  <TotalTime>807</TotalTime>
  <Words>92</Words>
  <Application>Microsoft Office PowerPoint</Application>
  <PresentationFormat>Широкоэкранный</PresentationFormat>
  <Paragraphs>17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листание 1</vt:lpstr>
      <vt:lpstr>Портфолио ученика  9 класса МБОУ «Полянская СОШ» Мошкова Степана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 рад, что  вступил в ряды Юнармии.  Что могу быть полезной для своей Родины. Я искренне благодарен этому движению, а также своей школе за то, что дали мне такую возможность!</vt:lpstr>
      <vt:lpstr>Я посещаю краеведческий кружок «Поиск» Являюсь экскурсоводом по школьным музеям</vt:lpstr>
      <vt:lpstr>Презентация PowerPoint</vt:lpstr>
      <vt:lpstr>Презентация PowerPoint</vt:lpstr>
      <vt:lpstr>Презентация PowerPoint</vt:lpstr>
      <vt:lpstr>Презентация PowerPoint</vt:lpstr>
      <vt:lpstr>Трудолюбивый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Мария</cp:lastModifiedBy>
  <cp:revision>61</cp:revision>
  <dcterms:created xsi:type="dcterms:W3CDTF">2016-11-15T09:14:47Z</dcterms:created>
  <dcterms:modified xsi:type="dcterms:W3CDTF">2024-04-03T07:53:51Z</dcterms:modified>
</cp:coreProperties>
</file>